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1"/>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Lst>
  <p:sldSz cx="9144000" cy="5143500" type="screen16x9"/>
  <p:notesSz cx="6858000" cy="9144000"/>
  <p:embeddedFontLst>
    <p:embeddedFont>
      <p:font typeface="Cambria Math" panose="02040503050406030204" pitchFamily="18" charset="0"/>
      <p:regular r:id="rId32"/>
    </p:embeddedFont>
    <p:embeddedFont>
      <p:font typeface="Nunito" panose="020B0604020202020204" charset="0"/>
      <p:regular r:id="rId33"/>
      <p:bold r:id="rId34"/>
      <p:italic r:id="rId35"/>
      <p:boldItalic r:id="rId36"/>
    </p:embeddedFont>
    <p:embeddedFont>
      <p:font typeface="Nunito Sans SemiBold" panose="020B060402020202020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71" autoAdjust="0"/>
  </p:normalViewPr>
  <p:slideViewPr>
    <p:cSldViewPr snapToGrid="0">
      <p:cViewPr varScale="1">
        <p:scale>
          <a:sx n="96" d="100"/>
          <a:sy n="96" d="100"/>
        </p:scale>
        <p:origin x="10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(https://assets.publishing.service.gov.uk/government/uploads/system/uploads/attachment_data/file/1024558/2022_key_stage_2_access_arrangements_guidance.pdf) give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4.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2023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2" name="Picture 1">
            <a:extLst>
              <a:ext uri="{FF2B5EF4-FFF2-40B4-BE49-F238E27FC236}">
                <a16:creationId xmlns:a16="http://schemas.microsoft.com/office/drawing/2014/main" id="{F2B0A79F-C494-40B3-8D56-04B428B3673F}"/>
              </a:ext>
            </a:extLst>
          </p:cNvPr>
          <p:cNvPicPr>
            <a:picLocks noChangeAspect="1"/>
          </p:cNvPicPr>
          <p:nvPr/>
        </p:nvPicPr>
        <p:blipFill>
          <a:blip r:embed="rId3"/>
          <a:stretch>
            <a:fillRect/>
          </a:stretch>
        </p:blipFill>
        <p:spPr>
          <a:xfrm>
            <a:off x="3273696" y="264875"/>
            <a:ext cx="2520258" cy="25717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Tuesday 9</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Friday 12</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Spelling, punctuation and grammar (paper 1: Grammar/ Punctuation/ Spelling) – Tuesday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Spelling, punctuation and grammar (paper 2: Spelling test) – Tuesday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Wednesday 10</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Thursday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Thursday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Friday 12</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Spelling, Punctuation and Grammar: Tuesday 9</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Wednesday 10</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2019 Reading SATs paper,</a:t>
            </a:r>
          </a:p>
          <a:p>
            <a:r>
              <a:rPr lang="en-GB" dirty="0">
                <a:solidFill>
                  <a:srgbClr val="283593"/>
                </a:solidFill>
              </a:rPr>
              <a:t>12% of marks could </a:t>
            </a:r>
            <a:r>
              <a:rPr lang="en-GB">
                <a:solidFill>
                  <a:srgbClr val="283593"/>
                </a:solidFill>
              </a:rPr>
              <a:t>be gained </a:t>
            </a:r>
            <a:r>
              <a:rPr lang="en-GB" dirty="0">
                <a:solidFill>
                  <a:srgbClr val="283593"/>
                </a:solidFill>
              </a:rPr>
              <a:t>from answering questions involving giving and explaining the meaning of words in context;</a:t>
            </a:r>
          </a:p>
          <a:p>
            <a:r>
              <a:rPr lang="en-GB" dirty="0">
                <a:solidFill>
                  <a:srgbClr val="283593"/>
                </a:solidFill>
              </a:rPr>
              <a:t>42%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36%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Thursday 11</a:t>
            </a:r>
            <a:r>
              <a:rPr lang="en-GB" baseline="30000" dirty="0"/>
              <a:t>th</a:t>
            </a:r>
            <a:r>
              <a:rPr lang="en-GB" dirty="0"/>
              <a:t> May and Friday 12</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Thursday 11</a:t>
            </a:r>
            <a:r>
              <a:rPr lang="en-GB" baseline="30000" dirty="0"/>
              <a:t>th</a:t>
            </a:r>
            <a:r>
              <a:rPr lang="en-GB" dirty="0"/>
              <a:t> May</a:t>
            </a:r>
          </a:p>
          <a:p>
            <a:endParaRPr lang="en-GB" dirty="0"/>
          </a:p>
          <a:p>
            <a:r>
              <a:rPr lang="en-GB" dirty="0"/>
              <a:t>Paper 2: Reasoning (40 minutes) – Thursday 11</a:t>
            </a:r>
            <a:r>
              <a:rPr lang="en-GB" baseline="30000" dirty="0"/>
              <a:t>th</a:t>
            </a:r>
            <a:r>
              <a:rPr lang="en-GB" dirty="0"/>
              <a:t> May</a:t>
            </a:r>
          </a:p>
          <a:p>
            <a:endParaRPr lang="en-GB" dirty="0"/>
          </a:p>
          <a:p>
            <a:r>
              <a:rPr lang="en-GB" dirty="0"/>
              <a:t>Paper 3: Reasoning (40 minutes) – Friday 12</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Thursday 11</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Friday 12</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Encourage short bursts of homework: 15 minutes a day or 30 minutes 3x a week.</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US" dirty="0"/>
              <a:t>If you’re looking to support your child further with </a:t>
            </a:r>
            <a:r>
              <a:rPr lang="en-US" dirty="0" err="1"/>
              <a:t>maths</a:t>
            </a:r>
            <a:r>
              <a:rPr lang="en-US" dirty="0"/>
              <a:t> at home, there are lots of good websites with free Year 6 revision resources. Start with </a:t>
            </a:r>
            <a:r>
              <a:rPr lang="en-US" dirty="0">
                <a:hlinkClick r:id="rId2"/>
              </a:rPr>
              <a:t>thirdspacelearning.com/blog/category/for-parents/</a:t>
            </a:r>
            <a:r>
              <a:rPr lang="en-US" dirty="0"/>
              <a:t> or register free for the Third Space Learning Maths Hub (</a:t>
            </a:r>
            <a:r>
              <a:rPr lang="en-US" dirty="0">
                <a:hlinkClick r:id="rId3"/>
              </a:rPr>
              <a:t>mathshub.thirdspacelearning.com</a:t>
            </a:r>
            <a:r>
              <a:rPr lang="en-US"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TotalTime>
  <Words>3182</Words>
  <Application>Microsoft Office PowerPoint</Application>
  <PresentationFormat>On-screen Show (16:9)</PresentationFormat>
  <Paragraphs>291</Paragraphs>
  <Slides>29</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Nunito Sans Light</vt:lpstr>
      <vt:lpstr>Wingdings</vt:lpstr>
      <vt:lpstr>Arial</vt:lpstr>
      <vt:lpstr>Cambria Math</vt:lpstr>
      <vt:lpstr>Nunito Sans SemiBold</vt:lpstr>
      <vt:lpstr>Nunito</vt:lpstr>
      <vt:lpstr>TSL</vt:lpstr>
      <vt:lpstr>  Year 6 SATs 2023 Presentation for Parents, Carers &amp; Guardians</vt:lpstr>
      <vt:lpstr>What are the SATs? </vt:lpstr>
      <vt:lpstr>When and how the SATs are completed</vt:lpstr>
      <vt:lpstr>Specific arrangements for SATs</vt:lpstr>
      <vt:lpstr>The results</vt:lpstr>
      <vt:lpstr>Spelling, Punctuation and Grammar: Tuesday 9th May</vt:lpstr>
      <vt:lpstr>Spelling, Punctuation and Grammar: Paper 1</vt:lpstr>
      <vt:lpstr>Spelling, Punctuation and Grammar: Paper 1</vt:lpstr>
      <vt:lpstr>Spelling, Punctuation and Grammar: Paper 2</vt:lpstr>
      <vt:lpstr>Reading: Wednesday 10th May </vt:lpstr>
      <vt:lpstr>Reading </vt:lpstr>
      <vt:lpstr>Reading </vt:lpstr>
      <vt:lpstr>Reading </vt:lpstr>
      <vt:lpstr>Reading </vt:lpstr>
      <vt:lpstr>Maths: Thursday 11th May and Friday 12th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H Barron</dc:creator>
  <cp:lastModifiedBy>H Barron</cp:lastModifiedBy>
  <cp:revision>12</cp:revision>
  <dcterms:modified xsi:type="dcterms:W3CDTF">2023-03-21T14:51:17Z</dcterms:modified>
</cp:coreProperties>
</file>